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5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5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dialect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5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方言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谚语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俚语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俗称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4406" y="919329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483329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‘garlic bird’ shares the same sound with ‘Suan Niao’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means forget it or don’t worry about it. In Wuhan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often advise others to relax and let it go by using it.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以及常识可知，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Suan Niao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是武汉当地的一种说法，所以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dialect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方言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021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decorating buses with the garlic birds, the bus drivers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more people love the garlic birds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hope to cut down on fighting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hear its funny voice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joke of the garlic birds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2481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30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 drivers in Wuhan even decorate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buses with the garlic birds. Xu Fei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team leader of bus lines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‘When passengers argue on the bus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 will press the garlic bird. Hearing its funny voice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passengers can’t help laughing. And then there is no fight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可知，公交车司机用蒜鸟装饰公交车，是希望减少乘客之间的争吵打斗。故选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620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many tourists think of the garlic birds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only popular among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cute but expensive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useful in getting to know Wuhan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may cause much pressure to other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0136" y="91416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81761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tourists say that these soft toys are not only lovely but also useful in taking away the pressure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Most importantly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garlic birds help them better understand the local culture of Wuhan.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可知，许多游客认为蒜鸟不仅可爱，还能帮助他们更好地了解武汉当地的文化，也就是对了解武汉很有用。故选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83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ea"/>
                <a:ea typeface="+mj-ea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garlic bird is more than a toy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 and buy the garlic birds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garlic bird is the only symbol of Wuhan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garlic bird teaches you an easy 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4627" y="91416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4" name="中考新考法-4.eps" descr="id:2147508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55414"/>
            <a:ext cx="4536504" cy="57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0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cute look and funny voice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shows the warm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hearted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generous personality of Wuhan people. It also teaches us the very easy thing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 gets better when we learn to forget the unhappy moments.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可知，蒜鸟不仅仅是一个玩具，它还展现了武汉人的性格特点，教会人们一些生活道理。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garlic bird is more than a toy.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22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415" y="836712"/>
            <a:ext cx="11485848" cy="14971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92896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2492896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主要介绍了武汉马拉松赛后走红的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蒜鸟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包括它的外形、名字的由来、在当地的应用以及所代表的文化意义等内容。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5663158" y="5045070"/>
            <a:ext cx="61835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湖北武汉武珞路中学期中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157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Marathon,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Garlic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runners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7388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garlic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garlic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肚子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softly, you can hear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Suan Niao, Suan Niao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Wuhan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dialect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garlic bird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shares the same sound with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Suan Niao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means forget it or don’t worry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Wuhan, people often advise others to relax and let it go by using it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9793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 drivers in Wuhan even decorate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buses with the garlic birds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Xu Fei, the team leader of bus lines,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passengers argue on the bus, the driver will press the garlic bird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its funny voice, all the passengers can’t help laughing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then there is no fight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result, people joke that the garlic bird is also the peace bird in Wuhan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16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Wuhan’s cherry blossom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樱花开放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season, the garlic bird gets a new look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Its green garlic turns into pink, and it gets cute pink cheeks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脸颊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makes it even more popular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tourists say that these soft toys are not only lovely but also useful in taking away the pressure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importantly, the garlic birds help them better understand the local culture of Wuhan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90511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cute look and funny voice, it shows the warm, open-hearted, and generous personality of Wuhan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also teaches us the very easy thing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gets better when we learn to forget the unhappy moments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95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garlic bird look like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                        B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D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pic>
        <p:nvPicPr>
          <p:cNvPr id="6" name="中考新考法-4.eps" descr="id:2147508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16154"/>
            <a:ext cx="5069533" cy="64633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948" y="2564904"/>
            <a:ext cx="10082834" cy="157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6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garlic bird is a yellow fat bird with a small garlic on its head.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可知，蒜鸟是一只黄色的胖鸟，头上顶着一棵小蒜头。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选项的图片符合描述。故选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18148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732</Words>
  <Application>Microsoft Office PowerPoint</Application>
  <PresentationFormat>自定义</PresentationFormat>
  <Paragraphs>41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